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E47DE25F-EA6C-4FD9-910E-258E6377613A}">
          <p14:sldIdLst/>
        </p14:section>
        <p14:section name="Untitled Section1" id="{1E7976C1-C523-41EE-A0E2-69AB40DE335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3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0D09-DACF-FB25-4F44-94BCA11B7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707" y="77917"/>
            <a:ext cx="6441822" cy="1298406"/>
          </a:xfrm>
        </p:spPr>
        <p:txBody>
          <a:bodyPr/>
          <a:lstStyle/>
          <a:p>
            <a:pPr algn="l"/>
            <a:r>
              <a:rPr lang="en-IN" sz="2800" b="1" dirty="0">
                <a:solidFill>
                  <a:srgbClr val="CC9900"/>
                </a:solidFill>
              </a:rPr>
              <a:t>INTERNSHIP REPORT PRESENTATION</a:t>
            </a:r>
            <a:r>
              <a:rPr lang="en-IN" sz="2400" b="1" dirty="0">
                <a:solidFill>
                  <a:srgbClr val="CC9900"/>
                </a:solidFill>
              </a:rPr>
              <a:t> </a:t>
            </a:r>
            <a:r>
              <a:rPr lang="en-IN" sz="2400" dirty="0">
                <a:solidFill>
                  <a:schemeClr val="tx1"/>
                </a:solidFill>
              </a:rPr>
              <a:t>  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   </a:t>
            </a:r>
            <a:r>
              <a:rPr lang="en-IN" sz="2400" dirty="0"/>
              <a:t> 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DC3830-8B05-8208-F170-9BE9E36A7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707" y="1362456"/>
            <a:ext cx="8176723" cy="1865718"/>
          </a:xfrm>
        </p:spPr>
        <p:txBody>
          <a:bodyPr>
            <a:normAutofit/>
          </a:bodyPr>
          <a:lstStyle/>
          <a:p>
            <a:pPr algn="l"/>
            <a:r>
              <a:rPr lang="en-IN" sz="3200" b="1" dirty="0">
                <a:solidFill>
                  <a:schemeClr val="tx1"/>
                </a:solidFill>
              </a:rPr>
              <a:t>Arts &amp; Creation Studio</a:t>
            </a:r>
          </a:p>
          <a:p>
            <a:pPr algn="l"/>
            <a:r>
              <a:rPr lang="en-IN" b="1" dirty="0">
                <a:solidFill>
                  <a:schemeClr val="tx1"/>
                </a:solidFill>
              </a:rPr>
              <a:t>Web Development Internship at Raj Multimedia Education</a:t>
            </a:r>
          </a:p>
          <a:p>
            <a:pPr algn="l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E4141A-5D5B-8416-347A-17257076622A}"/>
              </a:ext>
            </a:extLst>
          </p:cNvPr>
          <p:cNvSpPr/>
          <p:nvPr/>
        </p:nvSpPr>
        <p:spPr>
          <a:xfrm>
            <a:off x="0" y="5907024"/>
            <a:ext cx="12192000" cy="9509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sz="1600" b="1" dirty="0">
                <a:solidFill>
                  <a:schemeClr val="bg1">
                    <a:lumMod val="65000"/>
                  </a:schemeClr>
                </a:solidFill>
              </a:rPr>
              <a:t>Presented by </a:t>
            </a:r>
            <a:r>
              <a:rPr lang="en-GB" sz="1600" b="1" dirty="0">
                <a:solidFill>
                  <a:srgbClr val="CCCC00"/>
                </a:solidFill>
              </a:rPr>
              <a:t>Mandaviya Ankit</a:t>
            </a:r>
            <a:r>
              <a:rPr lang="en-GB" sz="1600" b="1" dirty="0">
                <a:solidFill>
                  <a:schemeClr val="tx1"/>
                </a:solidFill>
              </a:rPr>
              <a:t>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●</a:t>
            </a:r>
            <a:br>
              <a:rPr lang="en-GB" dirty="0">
                <a:solidFill>
                  <a:schemeClr val="tx1"/>
                </a:solidFill>
              </a:rPr>
            </a:b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43DF13-69E4-44D5-A87E-AF19AC55AA1E}"/>
              </a:ext>
            </a:extLst>
          </p:cNvPr>
          <p:cNvSpPr/>
          <p:nvPr/>
        </p:nvSpPr>
        <p:spPr>
          <a:xfrm>
            <a:off x="841248" y="3428979"/>
            <a:ext cx="2532888" cy="3474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/>
              <a:t>Personal Details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AF8806-BD3F-F8AB-3A5C-A66939A43340}"/>
              </a:ext>
            </a:extLst>
          </p:cNvPr>
          <p:cNvSpPr/>
          <p:nvPr/>
        </p:nvSpPr>
        <p:spPr>
          <a:xfrm>
            <a:off x="1024128" y="3364951"/>
            <a:ext cx="4443984" cy="18013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600" dirty="0"/>
              <a:t>Intern Name :- Mandaviya Ankit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600" dirty="0"/>
              <a:t>Roll No :- 89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600" dirty="0"/>
              <a:t>Mentor Name :- Bajrang Sir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600" dirty="0"/>
              <a:t>Company Name :- Raj Multimedia</a:t>
            </a:r>
            <a:endParaRPr lang="en-IN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8EC45D-70AE-8DCD-6CD6-B364F7B9F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849" y="1582"/>
            <a:ext cx="2099994" cy="209999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418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02326-EF56-F259-E14A-2B96B2E29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66" y="384360"/>
            <a:ext cx="2636137" cy="766916"/>
          </a:xfrm>
        </p:spPr>
        <p:txBody>
          <a:bodyPr>
            <a:normAutofit/>
          </a:bodyPr>
          <a:lstStyle/>
          <a:p>
            <a:r>
              <a:rPr lang="en-US" sz="2800" b="1" dirty="0"/>
              <a:t>4) Word Press</a:t>
            </a:r>
            <a:endParaRPr lang="en-IN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DCB419-368A-F18A-97ED-B3346F28197C}"/>
              </a:ext>
            </a:extLst>
          </p:cNvPr>
          <p:cNvSpPr txBox="1"/>
          <p:nvPr/>
        </p:nvSpPr>
        <p:spPr>
          <a:xfrm>
            <a:off x="382366" y="1196595"/>
            <a:ext cx="2966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b="1" dirty="0"/>
              <a:t>About WordPress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D5968D-EFE2-41B4-7CF2-6368AD5F2F56}"/>
              </a:ext>
            </a:extLst>
          </p:cNvPr>
          <p:cNvSpPr txBox="1"/>
          <p:nvPr/>
        </p:nvSpPr>
        <p:spPr>
          <a:xfrm>
            <a:off x="641554" y="1596705"/>
            <a:ext cx="83352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WordPress is a simple and easy platform used to create and manage websites. It helps in designing web pages and updating content without coding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82057-F165-CC20-4327-49C9C6460258}"/>
              </a:ext>
            </a:extLst>
          </p:cNvPr>
          <p:cNvSpPr txBox="1"/>
          <p:nvPr/>
        </p:nvSpPr>
        <p:spPr>
          <a:xfrm>
            <a:off x="382366" y="2636289"/>
            <a:ext cx="4835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b="1" dirty="0"/>
              <a:t>Website Created Using WordPress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96FBC-7176-0E09-BFD4-E214DF533321}"/>
              </a:ext>
            </a:extLst>
          </p:cNvPr>
          <p:cNvSpPr txBox="1"/>
          <p:nvPr/>
        </p:nvSpPr>
        <p:spPr>
          <a:xfrm>
            <a:off x="641555" y="3071629"/>
            <a:ext cx="83352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Using WordPress, I created a complete website named </a:t>
            </a:r>
            <a:r>
              <a:rPr lang="en-US" b="1" u="sng" dirty="0"/>
              <a:t>AC Studio</a:t>
            </a:r>
            <a:r>
              <a:rPr lang="en-US" u="sng" dirty="0"/>
              <a:t> </a:t>
            </a:r>
            <a:r>
              <a:rPr lang="en-US" dirty="0"/>
              <a:t>on a local server with the help of XAMPP. The website showcases AC Studio’s services, creative work, and contact information. I structured the website to be </a:t>
            </a:r>
            <a:r>
              <a:rPr lang="en-US" b="1" u="sng" dirty="0"/>
              <a:t>user-friendly</a:t>
            </a:r>
            <a:r>
              <a:rPr lang="en-US" b="1" dirty="0"/>
              <a:t>, </a:t>
            </a:r>
            <a:r>
              <a:rPr lang="en-US" b="1" u="sng" dirty="0"/>
              <a:t>visually appealing</a:t>
            </a:r>
            <a:r>
              <a:rPr lang="en-US" b="1" dirty="0"/>
              <a:t>, and </a:t>
            </a:r>
            <a:r>
              <a:rPr lang="en-US" b="1" u="sng" dirty="0"/>
              <a:t>easy to navigate</a:t>
            </a:r>
            <a:r>
              <a:rPr lang="en-US" dirty="0"/>
              <a:t>. WordPress allowed me to manage pages, add content, insert images, and customize layouts to match the brand style of AC Studio.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0F5F1B-0152-6276-C1E3-2A7B3931008E}"/>
              </a:ext>
            </a:extLst>
          </p:cNvPr>
          <p:cNvSpPr txBox="1"/>
          <p:nvPr/>
        </p:nvSpPr>
        <p:spPr>
          <a:xfrm>
            <a:off x="382366" y="4822826"/>
            <a:ext cx="4009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/>
              <a:t>Pages Created in the Website</a:t>
            </a:r>
            <a:endParaRPr lang="en-IN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D7B928-EB87-4815-AA41-062EAF85C09B}"/>
              </a:ext>
            </a:extLst>
          </p:cNvPr>
          <p:cNvSpPr txBox="1"/>
          <p:nvPr/>
        </p:nvSpPr>
        <p:spPr>
          <a:xfrm>
            <a:off x="641554" y="5314326"/>
            <a:ext cx="79745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Home Page:</a:t>
            </a:r>
            <a:r>
              <a:rPr lang="en-US" dirty="0"/>
              <a:t> Top slider with three slides and two popular packages.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Our Packages Page:</a:t>
            </a:r>
            <a:r>
              <a:rPr lang="en-US" dirty="0"/>
              <a:t> Lists all service packages with brief info.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About Page:</a:t>
            </a:r>
            <a:r>
              <a:rPr lang="en-US" dirty="0"/>
              <a:t> Info about AC Studio, its purpose, and vision.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Contact Page:</a:t>
            </a:r>
            <a:r>
              <a:rPr lang="en-US" dirty="0"/>
              <a:t> Contact details and inquiry form.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5137B6-C362-2E98-B40B-BC6C15710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849" y="1582"/>
            <a:ext cx="2099994" cy="209999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605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9" grpId="0"/>
      <p:bldP spid="11" grpId="0"/>
      <p:bldP spid="13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6F50D-E372-D736-7CBA-F298B69D1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87" y="403853"/>
            <a:ext cx="2468989" cy="786580"/>
          </a:xfrm>
        </p:spPr>
        <p:txBody>
          <a:bodyPr>
            <a:normAutofit/>
          </a:bodyPr>
          <a:lstStyle/>
          <a:p>
            <a:r>
              <a:rPr lang="en-US" sz="2800" b="1" dirty="0"/>
              <a:t>5) Figma</a:t>
            </a:r>
            <a:endParaRPr lang="en-IN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E4874-E6E9-06AD-9563-8B264DA3D741}"/>
              </a:ext>
            </a:extLst>
          </p:cNvPr>
          <p:cNvSpPr txBox="1"/>
          <p:nvPr/>
        </p:nvSpPr>
        <p:spPr>
          <a:xfrm>
            <a:off x="339487" y="1073603"/>
            <a:ext cx="22294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b="1" dirty="0"/>
              <a:t>About Figma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0351F7-D36E-4E42-9281-E7586F712200}"/>
              </a:ext>
            </a:extLst>
          </p:cNvPr>
          <p:cNvSpPr txBox="1"/>
          <p:nvPr/>
        </p:nvSpPr>
        <p:spPr>
          <a:xfrm>
            <a:off x="533401" y="1473713"/>
            <a:ext cx="88957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Figma is a cloud-based design tool used for creating </a:t>
            </a:r>
            <a:r>
              <a:rPr lang="en-US" b="1" u="sng" dirty="0"/>
              <a:t>UI/UX designs</a:t>
            </a:r>
            <a:r>
              <a:rPr lang="en-US" b="1" dirty="0"/>
              <a:t>, websites, apps, and digital portfolios</a:t>
            </a:r>
            <a:r>
              <a:rPr lang="en-US" dirty="0"/>
              <a:t>. It allows designers to work on </a:t>
            </a:r>
            <a:r>
              <a:rPr lang="en-US" b="1" dirty="0"/>
              <a:t>layouts, wireframes, and prototypes</a:t>
            </a:r>
            <a:r>
              <a:rPr lang="en-US" dirty="0"/>
              <a:t> easily.</a:t>
            </a:r>
            <a:br>
              <a:rPr lang="en-US" dirty="0"/>
            </a:br>
            <a:r>
              <a:rPr lang="en-US" dirty="0"/>
              <a:t>Figma works in a browser and also has a desktop app, so multiple people can </a:t>
            </a:r>
            <a:r>
              <a:rPr lang="en-US" b="1" dirty="0"/>
              <a:t>collaborate in real-time</a:t>
            </a:r>
            <a:r>
              <a:rPr lang="en-US" dirty="0"/>
              <a:t> on the same design. It is simple to use, even for beginners, and is widely used in professional design work.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05EE7D-0984-7708-8D18-E01264812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849" y="1582"/>
            <a:ext cx="2099994" cy="209999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C05459-3C3F-AD08-48AB-859B0B6F5D31}"/>
              </a:ext>
            </a:extLst>
          </p:cNvPr>
          <p:cNvSpPr txBox="1"/>
          <p:nvPr/>
        </p:nvSpPr>
        <p:spPr>
          <a:xfrm>
            <a:off x="339487" y="3242860"/>
            <a:ext cx="40877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b="1" dirty="0"/>
              <a:t>Portfolio Created Using Figma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75ADDF7-890A-A811-8173-33F0942BD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1" y="3657791"/>
            <a:ext cx="916366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Created a professional portfolio to showcase my personal and academic details.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Added </a:t>
            </a:r>
            <a:r>
              <a:rPr lang="en-US" altLang="en-US" b="1" u="sng" dirty="0">
                <a:latin typeface="Arial" panose="020B0604020202020204" pitchFamily="34" charset="0"/>
              </a:rPr>
              <a:t>P</a:t>
            </a: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rofile information</a:t>
            </a:r>
            <a:r>
              <a:rPr kumimoji="0" lang="en-US" altLang="en-US" sz="1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introduce myself.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Included </a:t>
            </a:r>
            <a:r>
              <a:rPr lang="en-US" altLang="en-US" b="1" u="sng" dirty="0">
                <a:latin typeface="Arial" panose="020B0604020202020204" pitchFamily="34" charset="0"/>
              </a:rPr>
              <a:t>E</a:t>
            </a: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ducation details</a:t>
            </a:r>
            <a:r>
              <a:rPr kumimoji="0" lang="en-US" altLang="en-US" sz="1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show my background.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Listed </a:t>
            </a:r>
            <a:r>
              <a:rPr lang="en-US" altLang="en-US" b="1" u="sng" dirty="0">
                <a:latin typeface="Arial" panose="020B0604020202020204" pitchFamily="34" charset="0"/>
              </a:rPr>
              <a:t>S</a:t>
            </a: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kills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highlight my technical abilities.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Designed a clean and organized layout for the portfolio, making it </a:t>
            </a:r>
            <a:r>
              <a:rPr lang="en-US" altLang="en-US" b="1" u="sng" dirty="0">
                <a:latin typeface="Arial" panose="020B0604020202020204" pitchFamily="34" charset="0"/>
              </a:rPr>
              <a:t>E</a:t>
            </a: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asy to read and Visually attractive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77DC08-9A63-093C-F215-D4323F8563B4}"/>
              </a:ext>
            </a:extLst>
          </p:cNvPr>
          <p:cNvSpPr txBox="1"/>
          <p:nvPr/>
        </p:nvSpPr>
        <p:spPr>
          <a:xfrm>
            <a:off x="339487" y="5426938"/>
            <a:ext cx="30062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b="1" dirty="0"/>
              <a:t>Learning from Figma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D16E31-ADB7-B9CF-0033-054A0DAE93A7}"/>
              </a:ext>
            </a:extLst>
          </p:cNvPr>
          <p:cNvSpPr txBox="1"/>
          <p:nvPr/>
        </p:nvSpPr>
        <p:spPr>
          <a:xfrm>
            <a:off x="609328" y="5790748"/>
            <a:ext cx="84560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Learned how to structure a portfolio and design pages for clarity.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Improved understanding of </a:t>
            </a:r>
            <a:r>
              <a:rPr lang="en-US" b="1" u="sng" dirty="0"/>
              <a:t>Colors</a:t>
            </a:r>
            <a:r>
              <a:rPr lang="en-US" b="1" dirty="0"/>
              <a:t>, </a:t>
            </a:r>
            <a:r>
              <a:rPr lang="en-US" b="1" u="sng" dirty="0"/>
              <a:t>Typography</a:t>
            </a:r>
            <a:r>
              <a:rPr lang="en-US" b="1" dirty="0"/>
              <a:t>, and </a:t>
            </a:r>
            <a:r>
              <a:rPr lang="en-US" b="1" u="sng" dirty="0"/>
              <a:t>Visual Hierarchy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Gained practical experience in </a:t>
            </a:r>
            <a:r>
              <a:rPr lang="en-US" b="1" u="sng" dirty="0"/>
              <a:t>UI/UX Design</a:t>
            </a:r>
            <a:r>
              <a:rPr lang="en-US" b="1" dirty="0"/>
              <a:t> and </a:t>
            </a:r>
            <a:r>
              <a:rPr lang="en-US" b="1" u="sng" dirty="0"/>
              <a:t>Digital Portfolio Creation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716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10" grpId="0"/>
      <p:bldP spid="11" grpId="0"/>
      <p:bldP spid="13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DD60E-11A5-F84A-5EAB-A4080F54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598" y="518160"/>
            <a:ext cx="8596668" cy="1320800"/>
          </a:xfrm>
        </p:spPr>
        <p:txBody>
          <a:bodyPr/>
          <a:lstStyle/>
          <a:p>
            <a:r>
              <a:rPr lang="en-GB" b="1" dirty="0"/>
              <a:t>INTERNSHIP INFO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8E1EA-8C62-CDD9-720A-5DC941F40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598" y="1488613"/>
            <a:ext cx="8596668" cy="3880773"/>
          </a:xfrm>
        </p:spPr>
        <p:txBody>
          <a:bodyPr/>
          <a:lstStyle/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Duration: 120 Hours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Domain: Web Development &amp; Designing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Department: Ui &amp; Ux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Objective: To gain practical experience and industry exposure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501F8F-B1AD-4519-DD81-2EFEE40AF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849" y="1582"/>
            <a:ext cx="2099994" cy="209999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633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6A5E0-F80F-33DB-2DD0-4C64DD7D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ABOUT THE COMPANY — Raj Multimedia Education</a:t>
            </a:r>
            <a:br>
              <a:rPr lang="en-GB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7F0E5-83F1-2F1F-8518-E9572F088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/>
                </a:solidFill>
              </a:rPr>
              <a:t>Raj Multimedia Education is a multimedia training institute that provides IT and digital skills training.</a:t>
            </a:r>
            <a:endParaRPr lang="en-GB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/>
                </a:solidFill>
              </a:rPr>
              <a:t>The institute offers courses such as web design, graphic design, video editing, UI/UX, and digital marketing.</a:t>
            </a:r>
            <a:endParaRPr lang="en-GB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/>
                </a:solidFill>
              </a:rPr>
              <a:t>The company’s mission is to provide students with practical knowledge and career opportunities.</a:t>
            </a:r>
            <a:endParaRPr lang="en-GB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/>
                </a:solidFill>
              </a:rPr>
              <a:t>Along with training, job assistance and recognized certification are also provided.</a:t>
            </a:r>
            <a:endParaRPr lang="en-GB" dirty="0">
              <a:solidFill>
                <a:schemeClr val="tx1"/>
              </a:solidFill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1FEE90-60ED-85B7-01A1-297214184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849" y="1582"/>
            <a:ext cx="2099994" cy="209999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803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7AE32-9366-8108-777D-3FFA1321D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022" y="609600"/>
            <a:ext cx="7506939" cy="1320800"/>
          </a:xfrm>
        </p:spPr>
        <p:txBody>
          <a:bodyPr/>
          <a:lstStyle/>
          <a:p>
            <a:r>
              <a:rPr lang="en-IN" b="1" dirty="0"/>
              <a:t>WORK DONE DURING INTERNSHIP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985F0-341C-E1F6-FDFC-23CC0256F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50" y="1575373"/>
            <a:ext cx="8596668" cy="3880773"/>
          </a:xfrm>
        </p:spPr>
        <p:txBody>
          <a:bodyPr/>
          <a:lstStyle/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Ø"/>
            </a:pPr>
            <a:r>
              <a:rPr lang="en-GB" dirty="0"/>
              <a:t>Designed social media posts using </a:t>
            </a:r>
            <a:r>
              <a:rPr lang="en-GB" b="1" dirty="0"/>
              <a:t>Canva</a:t>
            </a:r>
            <a:endParaRPr lang="en-GB" dirty="0"/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Ø"/>
            </a:pPr>
            <a:r>
              <a:rPr lang="en-GB" dirty="0"/>
              <a:t>Created and edited designs using </a:t>
            </a:r>
            <a:r>
              <a:rPr lang="en-GB" b="1" dirty="0"/>
              <a:t>Adobe Photoshop</a:t>
            </a:r>
            <a:endParaRPr lang="en-GB" dirty="0"/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Ø"/>
            </a:pPr>
            <a:r>
              <a:rPr lang="en-GB" dirty="0"/>
              <a:t>Developed and managed a website using </a:t>
            </a:r>
            <a:r>
              <a:rPr lang="en-GB" b="1" dirty="0"/>
              <a:t>WordPress</a:t>
            </a:r>
            <a:endParaRPr lang="en-GB" dirty="0"/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Ø"/>
            </a:pPr>
            <a:r>
              <a:rPr lang="en-GB" dirty="0"/>
              <a:t>Designed a personal portfolio using </a:t>
            </a:r>
            <a:r>
              <a:rPr lang="en-GB" b="1" dirty="0"/>
              <a:t>Figma</a:t>
            </a:r>
            <a:endParaRPr lang="en-GB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CA520E-61F5-C022-A0CA-9B31765DD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849" y="1582"/>
            <a:ext cx="2099994" cy="209999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90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95165-D21E-9776-909B-2E3EDA86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12" y="365655"/>
            <a:ext cx="3787711" cy="83515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GB" sz="2800" b="1" dirty="0">
                <a:solidFill>
                  <a:srgbClr val="CC9900"/>
                </a:solidFill>
              </a:rPr>
              <a:t>CANVA</a:t>
            </a:r>
            <a:endParaRPr lang="en-IN" sz="2800" b="1" dirty="0">
              <a:solidFill>
                <a:srgbClr val="CC99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E2DDED-C8DF-EA2F-1313-B55B8D0F6CC1}"/>
              </a:ext>
            </a:extLst>
          </p:cNvPr>
          <p:cNvSpPr/>
          <p:nvPr/>
        </p:nvSpPr>
        <p:spPr>
          <a:xfrm>
            <a:off x="226142" y="953140"/>
            <a:ext cx="2035278" cy="7570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2000" b="1" u="sng" dirty="0"/>
              <a:t>Canva Design</a:t>
            </a:r>
            <a:endParaRPr lang="en-IN" sz="2000" b="1" u="sng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959958A-82F6-D944-7D18-CB1A443ADE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1245" y="1647796"/>
            <a:ext cx="937997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Designed a professional logo to establish a clear and recognizable brand identity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the website.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Created marketing and branding posts to promote services and ensure visual consistency across designs.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Developed a flyer and a visiting card to support professional communication and brand presence.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Designed a banner and an all-work poster to visually present all services offered on the </a:t>
            </a: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Arts &amp;</a:t>
            </a:r>
            <a:r>
              <a:rPr kumimoji="0" lang="en-US" altLang="en-US" b="1" i="0" u="sng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Creation Studio</a:t>
            </a:r>
            <a:r>
              <a:rPr kumimoji="0" lang="en-US" altLang="en-US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website.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DDB54-48F0-8B99-4E6B-82D51F1B09FA}"/>
              </a:ext>
            </a:extLst>
          </p:cNvPr>
          <p:cNvSpPr txBox="1"/>
          <p:nvPr/>
        </p:nvSpPr>
        <p:spPr>
          <a:xfrm>
            <a:off x="-157318" y="4203054"/>
            <a:ext cx="34511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2000" b="1" u="sng" dirty="0"/>
              <a:t>Design Explanation</a:t>
            </a:r>
            <a:endParaRPr lang="en-IN" sz="2000" b="1" u="sng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B69FC9-4B47-BA5C-0C3C-C8AE8115DC79}"/>
              </a:ext>
            </a:extLst>
          </p:cNvPr>
          <p:cNvSpPr/>
          <p:nvPr/>
        </p:nvSpPr>
        <p:spPr>
          <a:xfrm>
            <a:off x="550606" y="4955458"/>
            <a:ext cx="10284542" cy="19025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8EFE927-8B16-1283-02A5-069F4D75A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245" y="4725339"/>
            <a:ext cx="920520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all-work poster was created to combine all website services into a single,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visually appealing layout.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organizes the services clearly, using simple design and alignment to make it easy for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viewers to understand all offerings at a glance.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poster highlights key services while maintaining consistency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with the overall brand identity.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4BFD89-42D8-E204-8287-574341112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849" y="1582"/>
            <a:ext cx="2099994" cy="209999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936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 build="p"/>
      <p:bldP spid="9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3295666-D733-FAD9-F491-C8C10F0753A0}"/>
              </a:ext>
            </a:extLst>
          </p:cNvPr>
          <p:cNvSpPr/>
          <p:nvPr/>
        </p:nvSpPr>
        <p:spPr>
          <a:xfrm>
            <a:off x="227083" y="2157331"/>
            <a:ext cx="9764523" cy="25195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A84F0-C245-ECD3-BAB1-EDCC7A535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10" y="859421"/>
            <a:ext cx="5320343" cy="914400"/>
          </a:xfrm>
        </p:spPr>
        <p:txBody>
          <a:bodyPr>
            <a:normAutofit/>
          </a:bodyPr>
          <a:lstStyle/>
          <a:p>
            <a:r>
              <a:rPr lang="en-US" sz="3200" b="1" dirty="0"/>
              <a:t>Canva Work Images</a:t>
            </a:r>
            <a:endParaRPr lang="en-IN" sz="32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F35EF1-1773-FBD6-5774-EE9C9E4A3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527" y="2791686"/>
            <a:ext cx="1683825" cy="1683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E338A5-F410-703B-EC2E-69FED987A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309" y="2700144"/>
            <a:ext cx="3604235" cy="17649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D9DD3D-E6B8-707C-8A2E-F16D9DF8E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501" y="2684183"/>
            <a:ext cx="2988266" cy="17968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8A08199-2C48-7355-B902-711315D1EB4D}"/>
              </a:ext>
            </a:extLst>
          </p:cNvPr>
          <p:cNvSpPr/>
          <p:nvPr/>
        </p:nvSpPr>
        <p:spPr>
          <a:xfrm>
            <a:off x="-27038" y="2223562"/>
            <a:ext cx="2025445" cy="3834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1 :- LOGO</a:t>
            </a:r>
            <a:endParaRPr lang="en-IN" b="1" u="sn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021F97-7525-893A-B70F-47F67E4BD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9849" y="1582"/>
            <a:ext cx="2099994" cy="209999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10CEFA-9642-FF28-8BB7-8E2597CF2D6D}"/>
              </a:ext>
            </a:extLst>
          </p:cNvPr>
          <p:cNvSpPr txBox="1"/>
          <p:nvPr/>
        </p:nvSpPr>
        <p:spPr>
          <a:xfrm>
            <a:off x="6077750" y="2197244"/>
            <a:ext cx="2988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         </a:t>
            </a:r>
            <a:r>
              <a:rPr lang="en-US" b="1" u="sng" dirty="0"/>
              <a:t>3 :- VISITING CARD</a:t>
            </a:r>
            <a:endParaRPr lang="en-IN" b="1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8117BD-73A3-F7CC-919E-68488173485E}"/>
              </a:ext>
            </a:extLst>
          </p:cNvPr>
          <p:cNvSpPr txBox="1"/>
          <p:nvPr/>
        </p:nvSpPr>
        <p:spPr>
          <a:xfrm>
            <a:off x="2115352" y="2226783"/>
            <a:ext cx="250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/>
              <a:t>2 :- BANNER</a:t>
            </a:r>
            <a:endParaRPr lang="en-IN" b="1" u="sn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2BEFC9-E499-7DC5-F703-2A1736A6FA37}"/>
              </a:ext>
            </a:extLst>
          </p:cNvPr>
          <p:cNvSpPr/>
          <p:nvPr/>
        </p:nvSpPr>
        <p:spPr>
          <a:xfrm>
            <a:off x="510185" y="4872632"/>
            <a:ext cx="8397841" cy="197199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05D002B-485B-5AB6-6C18-3247AD36F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781" y="5273579"/>
            <a:ext cx="1714592" cy="14811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762E3CC-6E45-F01D-3A4A-9001E808E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4177" y="5217560"/>
            <a:ext cx="1714594" cy="1537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B182344-327D-DFF8-1A6B-9528B28141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0575" y="5253657"/>
            <a:ext cx="1714595" cy="15210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174F2F7-B3FB-88F0-B769-113E2900F8EE}"/>
              </a:ext>
            </a:extLst>
          </p:cNvPr>
          <p:cNvSpPr txBox="1"/>
          <p:nvPr/>
        </p:nvSpPr>
        <p:spPr>
          <a:xfrm>
            <a:off x="227083" y="4858632"/>
            <a:ext cx="3072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/>
              <a:t>4 :- MARKETING POST</a:t>
            </a:r>
            <a:endParaRPr lang="en-IN" b="1" u="sn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2EEFEB-49EF-742B-9E72-EDC4B528CE59}"/>
              </a:ext>
            </a:extLst>
          </p:cNvPr>
          <p:cNvSpPr txBox="1"/>
          <p:nvPr/>
        </p:nvSpPr>
        <p:spPr>
          <a:xfrm>
            <a:off x="3411561" y="4850329"/>
            <a:ext cx="2491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/>
              <a:t>5 :- BRANDING POST</a:t>
            </a:r>
            <a:endParaRPr lang="en-IN" b="1" u="sng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13B9B4-2C16-DFB4-AC95-7FDFA4914D61}"/>
              </a:ext>
            </a:extLst>
          </p:cNvPr>
          <p:cNvSpPr txBox="1"/>
          <p:nvPr/>
        </p:nvSpPr>
        <p:spPr>
          <a:xfrm>
            <a:off x="5988512" y="4841962"/>
            <a:ext cx="2231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/>
              <a:t>6 :- FLAYER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102086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4" grpId="0"/>
      <p:bldP spid="16" grpId="0"/>
      <p:bldP spid="25" grpId="0"/>
      <p:bldP spid="27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342A-B550-5714-5640-F0C8DD695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877" y="436457"/>
            <a:ext cx="4730407" cy="760362"/>
          </a:xfrm>
        </p:spPr>
        <p:txBody>
          <a:bodyPr>
            <a:normAutofit/>
          </a:bodyPr>
          <a:lstStyle/>
          <a:p>
            <a:r>
              <a:rPr lang="en-US" sz="2800" dirty="0"/>
              <a:t>2) </a:t>
            </a:r>
            <a:r>
              <a:rPr lang="en-US" sz="2800" b="1" dirty="0"/>
              <a:t>Adobe Photoshop</a:t>
            </a:r>
            <a:endParaRPr lang="en-IN" sz="28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8BCFF6-2E9D-48AC-52E1-C5CB6CE785BE}"/>
              </a:ext>
            </a:extLst>
          </p:cNvPr>
          <p:cNvSpPr/>
          <p:nvPr/>
        </p:nvSpPr>
        <p:spPr>
          <a:xfrm>
            <a:off x="293876" y="1330632"/>
            <a:ext cx="3589865" cy="5604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u="sng" dirty="0"/>
              <a:t>Adobe Photoshop Design</a:t>
            </a:r>
            <a:endParaRPr lang="en-IN" sz="2000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F2A0F8-B6D1-B443-FE54-87E14B83D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849" y="1582"/>
            <a:ext cx="2099994" cy="209999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85F72B-5040-EA9D-7404-FC0E92333F6A}"/>
              </a:ext>
            </a:extLst>
          </p:cNvPr>
          <p:cNvSpPr txBox="1"/>
          <p:nvPr/>
        </p:nvSpPr>
        <p:spPr>
          <a:xfrm>
            <a:off x="564170" y="1957369"/>
            <a:ext cx="84520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During my internship, I used </a:t>
            </a:r>
            <a:r>
              <a:rPr lang="en-US" b="1" u="sng" dirty="0"/>
              <a:t>Adobe Photoshop</a:t>
            </a:r>
            <a:r>
              <a:rPr lang="en-US" u="sng" dirty="0"/>
              <a:t> </a:t>
            </a:r>
            <a:r>
              <a:rPr lang="en-US" dirty="0"/>
              <a:t>to create visual content for the </a:t>
            </a:r>
            <a:r>
              <a:rPr lang="en-US" b="1" u="sng" dirty="0"/>
              <a:t>AC Studio</a:t>
            </a:r>
            <a:r>
              <a:rPr lang="en-US" u="sng" dirty="0"/>
              <a:t> </a:t>
            </a:r>
            <a:r>
              <a:rPr lang="en-US" dirty="0"/>
              <a:t>website and its promotion.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I designed three creative slides for the website </a:t>
            </a:r>
            <a:r>
              <a:rPr lang="en-US" b="1" u="sng" dirty="0"/>
              <a:t>home page</a:t>
            </a:r>
            <a:r>
              <a:rPr lang="en-US" dirty="0"/>
              <a:t>, focusing on layout, typography, and visual balance to enhance the overall look of the website.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Along with website content, I also created a promotional</a:t>
            </a:r>
          </a:p>
          <a:p>
            <a:r>
              <a:rPr lang="en-US" dirty="0"/>
              <a:t>     </a:t>
            </a:r>
            <a:r>
              <a:rPr lang="en-US" b="1" u="sng" dirty="0"/>
              <a:t>YouTube thumbnail</a:t>
            </a:r>
            <a:r>
              <a:rPr lang="en-US" u="sng" dirty="0"/>
              <a:t> </a:t>
            </a:r>
            <a:r>
              <a:rPr lang="en-US" dirty="0"/>
              <a:t>for the topic </a:t>
            </a:r>
            <a:r>
              <a:rPr lang="en-US" i="1" dirty="0"/>
              <a:t>“</a:t>
            </a:r>
            <a:r>
              <a:rPr lang="en-US" i="1" u="sng" dirty="0"/>
              <a:t>How to Shoot Cinematic Video</a:t>
            </a:r>
            <a:r>
              <a:rPr lang="en-US" i="1" dirty="0"/>
              <a:t>”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ADBDD0-FCE5-89B4-7225-03F9CE34805D}"/>
              </a:ext>
            </a:extLst>
          </p:cNvPr>
          <p:cNvSpPr txBox="1"/>
          <p:nvPr/>
        </p:nvSpPr>
        <p:spPr>
          <a:xfrm>
            <a:off x="293876" y="4054993"/>
            <a:ext cx="27401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2000" b="1" u="sng" dirty="0"/>
              <a:t>Design Explanation</a:t>
            </a:r>
            <a:endParaRPr lang="en-IN" sz="2000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30C742-7F83-38C8-EDBB-406A75923D1B}"/>
              </a:ext>
            </a:extLst>
          </p:cNvPr>
          <p:cNvSpPr txBox="1"/>
          <p:nvPr/>
        </p:nvSpPr>
        <p:spPr>
          <a:xfrm>
            <a:off x="560528" y="4521402"/>
            <a:ext cx="8099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home page slides were designed to make the website more attractive and engaging for visitors while maintaining a consistent design style.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The YouTube thumbnail was created with strong visuals, clear text, and cinematic elements to grab user attention and encourage clicks, </a:t>
            </a:r>
          </a:p>
          <a:p>
            <a:r>
              <a:rPr lang="en-US" dirty="0"/>
              <a:t>    helping in effective website and content promotion.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299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18014-27B4-F134-BAD5-9211B5D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04" y="658762"/>
            <a:ext cx="5005710" cy="717754"/>
          </a:xfrm>
        </p:spPr>
        <p:txBody>
          <a:bodyPr>
            <a:normAutofit/>
          </a:bodyPr>
          <a:lstStyle/>
          <a:p>
            <a:r>
              <a:rPr lang="en-US" sz="3200" b="1" dirty="0"/>
              <a:t>Adobe Photoshop Images</a:t>
            </a:r>
            <a:endParaRPr lang="en-IN" sz="32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2BBD33-1DC6-637F-3F0F-0A86CFF2FC10}"/>
              </a:ext>
            </a:extLst>
          </p:cNvPr>
          <p:cNvSpPr/>
          <p:nvPr/>
        </p:nvSpPr>
        <p:spPr>
          <a:xfrm>
            <a:off x="420604" y="1946787"/>
            <a:ext cx="9205177" cy="237940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16004A-FEF0-F626-64D4-32DAF1639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21" y="2651841"/>
            <a:ext cx="3270209" cy="13625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3CA893-A247-8B86-5CAF-32B6132E6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101" y="2651840"/>
            <a:ext cx="3270209" cy="13625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1000E4-9ADB-377F-0317-F31C1EA88E16}"/>
              </a:ext>
            </a:extLst>
          </p:cNvPr>
          <p:cNvSpPr/>
          <p:nvPr/>
        </p:nvSpPr>
        <p:spPr>
          <a:xfrm>
            <a:off x="664237" y="4719480"/>
            <a:ext cx="8318090" cy="206477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35B0B8-CF66-5869-9570-BFCEB93F2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448" y="5311463"/>
            <a:ext cx="3302461" cy="1376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6D7DFE-2553-F089-D771-0B65AC243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879" y="5311463"/>
            <a:ext cx="2446266" cy="1376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369AE51-E9D2-0BBD-639D-E3A4BA89551E}"/>
              </a:ext>
            </a:extLst>
          </p:cNvPr>
          <p:cNvSpPr/>
          <p:nvPr/>
        </p:nvSpPr>
        <p:spPr>
          <a:xfrm>
            <a:off x="664237" y="4682199"/>
            <a:ext cx="2359742" cy="6292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3) Slider 3</a:t>
            </a:r>
            <a:endParaRPr lang="en-IN" b="1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04F3CF-DC48-922F-0CF9-FF49F1DEE6C7}"/>
              </a:ext>
            </a:extLst>
          </p:cNvPr>
          <p:cNvSpPr txBox="1"/>
          <p:nvPr/>
        </p:nvSpPr>
        <p:spPr>
          <a:xfrm>
            <a:off x="589937" y="2128061"/>
            <a:ext cx="2359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/>
              <a:t>1) Slider 1</a:t>
            </a:r>
            <a:endParaRPr lang="en-IN" b="1" u="sn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9CE622-6D29-28F7-2779-2003F1EF5430}"/>
              </a:ext>
            </a:extLst>
          </p:cNvPr>
          <p:cNvSpPr txBox="1"/>
          <p:nvPr/>
        </p:nvSpPr>
        <p:spPr>
          <a:xfrm>
            <a:off x="4916129" y="2114648"/>
            <a:ext cx="2359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/>
              <a:t>2) Slider 2</a:t>
            </a:r>
            <a:endParaRPr lang="en-IN" b="1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7C2C17-3628-DB16-0AE2-C877C946D544}"/>
              </a:ext>
            </a:extLst>
          </p:cNvPr>
          <p:cNvSpPr txBox="1"/>
          <p:nvPr/>
        </p:nvSpPr>
        <p:spPr>
          <a:xfrm>
            <a:off x="5331541" y="4812165"/>
            <a:ext cx="3006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/>
              <a:t>4) </a:t>
            </a:r>
            <a:r>
              <a:rPr lang="en-US" b="1" u="sng" dirty="0" err="1"/>
              <a:t>Youtube</a:t>
            </a:r>
            <a:r>
              <a:rPr lang="en-US" b="1" u="sng" dirty="0"/>
              <a:t> Thumbnail</a:t>
            </a:r>
            <a:endParaRPr lang="en-IN" b="1" u="sng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2A1640-E0D4-BBF9-AF12-4D77893F7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9849" y="1582"/>
            <a:ext cx="2099994" cy="209999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858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18" grpId="0"/>
      <p:bldP spid="20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C1E51-ACE7-0570-1AAE-5D764D1F6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199" y="462116"/>
            <a:ext cx="3275234" cy="560439"/>
          </a:xfrm>
        </p:spPr>
        <p:txBody>
          <a:bodyPr>
            <a:normAutofit/>
          </a:bodyPr>
          <a:lstStyle/>
          <a:p>
            <a:r>
              <a:rPr lang="en-US" sz="2800" b="1" dirty="0"/>
              <a:t>3) XAMPP</a:t>
            </a:r>
            <a:endParaRPr lang="en-IN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F4C730-AFE7-3F12-A1C2-9F113EACF1AB}"/>
              </a:ext>
            </a:extLst>
          </p:cNvPr>
          <p:cNvSpPr txBox="1"/>
          <p:nvPr/>
        </p:nvSpPr>
        <p:spPr>
          <a:xfrm>
            <a:off x="392199" y="1283047"/>
            <a:ext cx="306875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/>
              <a:t>XAMPP Explanation</a:t>
            </a:r>
            <a:br>
              <a:rPr lang="en-US" dirty="0"/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297416-797E-D4D1-03C4-CB7A9F542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849" y="1582"/>
            <a:ext cx="2099994" cy="209999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5349D2-8717-EBB6-DF2C-AA0D83A6697A}"/>
              </a:ext>
            </a:extLst>
          </p:cNvPr>
          <p:cNvSpPr txBox="1"/>
          <p:nvPr/>
        </p:nvSpPr>
        <p:spPr>
          <a:xfrm>
            <a:off x="678513" y="1758982"/>
            <a:ext cx="78731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XAMPP is a free and open-source local server software that provides </a:t>
            </a:r>
            <a:r>
              <a:rPr lang="en-US" b="1" u="sng" dirty="0"/>
              <a:t>Apache Server</a:t>
            </a:r>
            <a:r>
              <a:rPr lang="en-US" b="1" dirty="0"/>
              <a:t>, </a:t>
            </a:r>
            <a:r>
              <a:rPr lang="en-US" b="1" u="sng" dirty="0"/>
              <a:t>MySQL Database</a:t>
            </a:r>
            <a:r>
              <a:rPr lang="en-US" b="1" dirty="0"/>
              <a:t>,</a:t>
            </a:r>
            <a:r>
              <a:rPr lang="en-US" dirty="0"/>
              <a:t> in one package. It is used to run and test websites locally on a computer before hosting them online.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65BEC8-908F-C9C0-FF0A-AEB6E3AD3F5C}"/>
              </a:ext>
            </a:extLst>
          </p:cNvPr>
          <p:cNvSpPr txBox="1"/>
          <p:nvPr/>
        </p:nvSpPr>
        <p:spPr>
          <a:xfrm>
            <a:off x="392199" y="2758137"/>
            <a:ext cx="21901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b="1" dirty="0"/>
              <a:t>Use of XAMPP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77593-B781-A342-230A-F5892588EA31}"/>
              </a:ext>
            </a:extLst>
          </p:cNvPr>
          <p:cNvSpPr txBox="1"/>
          <p:nvPr/>
        </p:nvSpPr>
        <p:spPr>
          <a:xfrm>
            <a:off x="678513" y="3234072"/>
            <a:ext cx="78731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XAMPP is used to create a local development environment where websites can be developed safely without an internet connection. It helps in testing website functionality, design, and database operations before making the website live.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6B2700-938D-764B-CE17-A33B5290F187}"/>
              </a:ext>
            </a:extLst>
          </p:cNvPr>
          <p:cNvSpPr txBox="1"/>
          <p:nvPr/>
        </p:nvSpPr>
        <p:spPr>
          <a:xfrm>
            <a:off x="392199" y="4497347"/>
            <a:ext cx="43040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b="1" dirty="0"/>
              <a:t>Database Creation Using XAMPP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3504E6-E1F4-D468-D6D4-0F1770FB9E84}"/>
              </a:ext>
            </a:extLst>
          </p:cNvPr>
          <p:cNvSpPr txBox="1"/>
          <p:nvPr/>
        </p:nvSpPr>
        <p:spPr>
          <a:xfrm>
            <a:off x="678513" y="4986161"/>
            <a:ext cx="76446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Using </a:t>
            </a:r>
            <a:r>
              <a:rPr lang="en-US" b="1" u="sng" dirty="0"/>
              <a:t>phpMyAdmin</a:t>
            </a:r>
            <a:r>
              <a:rPr lang="en-US" dirty="0"/>
              <a:t> in XAMPP, a database is created to store website data such as pages, content, images, and settings. This database is later connected with </a:t>
            </a:r>
            <a:r>
              <a:rPr lang="en-US" b="1" u="sng" dirty="0"/>
              <a:t>WordPress</a:t>
            </a:r>
            <a:r>
              <a:rPr lang="en-US" dirty="0"/>
              <a:t> to manage dynamic website content.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217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11" grpId="0"/>
      <p:bldP spid="13" grpId="0"/>
      <p:bldP spid="15" grpId="0"/>
      <p:bldP spid="17" grpId="0"/>
    </p:bldLst>
  </p:timing>
</p:sld>
</file>

<file path=ppt/theme/theme1.xml><?xml version="1.0" encoding="utf-8"?>
<a:theme xmlns:a="http://schemas.openxmlformats.org/drawingml/2006/main" name="Facet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342</TotalTime>
  <Words>963</Words>
  <Application>Microsoft Office PowerPoint</Application>
  <PresentationFormat>Widescreen</PresentationFormat>
  <Paragraphs>91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Trebuchet MS</vt:lpstr>
      <vt:lpstr>Wingdings</vt:lpstr>
      <vt:lpstr>Wingdings 3</vt:lpstr>
      <vt:lpstr>Facet</vt:lpstr>
      <vt:lpstr>INTERNSHIP REPORT PRESENTATION        </vt:lpstr>
      <vt:lpstr>INTERNSHIP INFO</vt:lpstr>
      <vt:lpstr>ABOUT THE COMPANY — Raj Multimedia Education </vt:lpstr>
      <vt:lpstr>WORK DONE DURING INTERNSHIP</vt:lpstr>
      <vt:lpstr>CANVA</vt:lpstr>
      <vt:lpstr>Canva Work Images</vt:lpstr>
      <vt:lpstr>2) Adobe Photoshop</vt:lpstr>
      <vt:lpstr>Adobe Photoshop Images</vt:lpstr>
      <vt:lpstr>3) XAMPP</vt:lpstr>
      <vt:lpstr>4) Word Press</vt:lpstr>
      <vt:lpstr>5) Figma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pc 1</dc:creator>
  <cp:lastModifiedBy>mandaviya ankit</cp:lastModifiedBy>
  <cp:revision>10</cp:revision>
  <dcterms:created xsi:type="dcterms:W3CDTF">2026-01-22T08:21:53Z</dcterms:created>
  <dcterms:modified xsi:type="dcterms:W3CDTF">2026-02-01T10:08:29Z</dcterms:modified>
</cp:coreProperties>
</file>